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8" r:id="rId6"/>
    <p:sldId id="261" r:id="rId7"/>
    <p:sldId id="294" r:id="rId8"/>
    <p:sldId id="288" r:id="rId9"/>
    <p:sldId id="283" r:id="rId10"/>
    <p:sldId id="289" r:id="rId11"/>
    <p:sldId id="290" r:id="rId12"/>
    <p:sldId id="284" r:id="rId13"/>
    <p:sldId id="291" r:id="rId14"/>
    <p:sldId id="292" r:id="rId15"/>
    <p:sldId id="285" r:id="rId16"/>
    <p:sldId id="293" r:id="rId17"/>
    <p:sldId id="2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C6FD"/>
    <a:srgbClr val="79AE02"/>
    <a:srgbClr val="067F9C"/>
    <a:srgbClr val="014E52"/>
    <a:srgbClr val="0C596D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US" noProof="0" smtClean="0"/>
              <a:t>1/27/2020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tx1"/>
                </a:solidFill>
              </a:rPr>
              <a:pPr/>
              <a:t>‹#›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  <a:p>
            <a:pPr lvl="0"/>
            <a:endParaRPr lang="en-US" noProof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Section Header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901450"/>
            <a:ext cx="10607040" cy="701731"/>
          </a:xfrm>
        </p:spPr>
        <p:txBody>
          <a:bodyPr/>
          <a:lstStyle/>
          <a:p>
            <a:r>
              <a:rPr lang="en-US" dirty="0"/>
              <a:t>Application Modules</a:t>
            </a:r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OLSAT Monitoring System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31921C3-6B9E-4690-8326-954AAB66A6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2548" b="225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Preview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Gives the end user a Preview of a report that would be generated.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7265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Export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Gives the end user the option to generate a hardcopy of the report.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6381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Student Profile</a:t>
            </a:r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4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992A216-5491-4BBD-B5AC-C4E202CD4C9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1111" b="211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1731461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Monitoring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Gives the user a brief information on current results from the OLSAT System.</a:t>
            </a:r>
          </a:p>
          <a:p>
            <a:pPr marL="342900" indent="-342900">
              <a:buAutoNum type="arabicPeriod"/>
            </a:pPr>
            <a:r>
              <a:rPr lang="en-US" dirty="0"/>
              <a:t>Gives the user an option to edit raw scores.</a:t>
            </a:r>
          </a:p>
          <a:p>
            <a:pPr marL="342900" indent="-342900">
              <a:buAutoNum type="arabicPeriod"/>
            </a:pPr>
            <a:r>
              <a:rPr lang="en-US" dirty="0"/>
              <a:t>Handles Student Profiling.</a:t>
            </a:r>
          </a:p>
        </p:txBody>
      </p:sp>
    </p:spTree>
    <p:extLst>
      <p:ext uri="{BB962C8B-B14F-4D97-AF65-F5344CB8AC3E}">
        <p14:creationId xmlns:p14="http://schemas.microsoft.com/office/powerpoint/2010/main" val="355551272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7A54B61-8541-AB40-BD1C-F80E8A4240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0" y="-547335"/>
            <a:ext cx="12192000" cy="7406641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F67FDF-D697-3249-AD21-75F6353FF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3141" y="5532700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434" y="5888421"/>
            <a:ext cx="4907643" cy="70173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2731628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Management</a:t>
            </a:r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1, 3 sub-modules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159E56A-9BBE-4D1D-BC8B-889A0DCBDC5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1063" b="210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032402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Uploading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Upload Files needed for the system such as:</a:t>
            </a:r>
          </a:p>
          <a:p>
            <a:pPr lvl="1"/>
            <a:r>
              <a:rPr lang="en-US" dirty="0"/>
              <a:t>Student Data</a:t>
            </a:r>
          </a:p>
          <a:p>
            <a:pPr lvl="1"/>
            <a:r>
              <a:rPr lang="en-US" dirty="0"/>
              <a:t>Scaled Scores</a:t>
            </a:r>
          </a:p>
          <a:p>
            <a:pPr lvl="1"/>
            <a:r>
              <a:rPr lang="en-US" dirty="0"/>
              <a:t>School Ability Index (SAI)</a:t>
            </a:r>
          </a:p>
          <a:p>
            <a:pPr lvl="1"/>
            <a:r>
              <a:rPr lang="en-US" dirty="0"/>
              <a:t>Percentile Rank and Stanine</a:t>
            </a:r>
          </a:p>
          <a:p>
            <a:pPr marL="0" indent="0">
              <a:buNone/>
            </a:pPr>
            <a:r>
              <a:rPr lang="en-US" dirty="0"/>
              <a:t>2. Responsible for handling data storage </a:t>
            </a:r>
          </a:p>
        </p:txBody>
      </p:sp>
    </p:spTree>
    <p:extLst>
      <p:ext uri="{BB962C8B-B14F-4D97-AF65-F5344CB8AC3E}">
        <p14:creationId xmlns:p14="http://schemas.microsoft.com/office/powerpoint/2010/main" val="299479708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Control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Viewing of Uploaded Data:</a:t>
            </a:r>
          </a:p>
          <a:p>
            <a:pPr lvl="1"/>
            <a:r>
              <a:rPr lang="en-US" dirty="0"/>
              <a:t>Student Data</a:t>
            </a:r>
          </a:p>
          <a:p>
            <a:pPr lvl="1"/>
            <a:r>
              <a:rPr lang="en-US" dirty="0"/>
              <a:t>Scaled Scores</a:t>
            </a:r>
          </a:p>
          <a:p>
            <a:pPr lvl="1"/>
            <a:r>
              <a:rPr lang="en-US" dirty="0"/>
              <a:t>School Ability Index (SAI)</a:t>
            </a:r>
          </a:p>
          <a:p>
            <a:pPr lvl="1"/>
            <a:r>
              <a:rPr lang="en-US" dirty="0"/>
              <a:t>Percentile Rank and Stanine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60188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Processing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Processes the uploaded data, so that the application can derive student results based on that data.</a:t>
            </a:r>
          </a:p>
          <a:p>
            <a:pPr marL="342900" indent="-342900">
              <a:buAutoNum type="arabicPeriod"/>
            </a:pPr>
            <a:r>
              <a:rPr lang="en-US" dirty="0"/>
              <a:t>Maintains Uploaded Data.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8869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Monitoring</a:t>
            </a:r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2, 2 sub-modules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7E4EC62-50E5-4A57-8E1C-37A9B25CFA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1097" b="210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6092515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Monitoring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Responsible for showing student processed results.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3348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46" y="1463040"/>
            <a:ext cx="8030935" cy="4770098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Tasked to summarize result data and give the end user a brief collection of data.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009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File </a:t>
            </a:r>
            <a:r>
              <a:rPr lang="en-US" dirty="0" err="1"/>
              <a:t>Handiling</a:t>
            </a:r>
            <a:endParaRPr lang="en-US" dirty="0"/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3, 2 sub-modules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6DE8595-CE76-440F-BDA0-E81D1353A3C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5333" b="153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844162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89715846_Ocean presentation_RVA_v4.potx" id="{354FE8D4-E883-4E79-A422-6A1915D44872}" vid="{AAC9F203-D7BC-4B95-936D-67F55828A5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3D7A05-DE9A-4773-A113-AAE964924F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9B7651-08C1-49A1-AFE9-4E4CD342176D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8E2C315-492F-482C-BE04-955377E16A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0</TotalTime>
  <Words>199</Words>
  <Application>Microsoft Office PowerPoint</Application>
  <PresentationFormat>Widescreen</PresentationFormat>
  <Paragraphs>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Century Gothic</vt:lpstr>
      <vt:lpstr>Office Theme</vt:lpstr>
      <vt:lpstr>Application Modules</vt:lpstr>
      <vt:lpstr>Data Management</vt:lpstr>
      <vt:lpstr>CSV Uploading</vt:lpstr>
      <vt:lpstr>Reference Control</vt:lpstr>
      <vt:lpstr>Reference Processing</vt:lpstr>
      <vt:lpstr>Data Monitoring</vt:lpstr>
      <vt:lpstr>Result Monitoring</vt:lpstr>
      <vt:lpstr>Graphs</vt:lpstr>
      <vt:lpstr>File Handiling</vt:lpstr>
      <vt:lpstr>PDF Preview</vt:lpstr>
      <vt:lpstr>PDF Export</vt:lpstr>
      <vt:lpstr>Student Profile</vt:lpstr>
      <vt:lpstr>Student Monitoring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2020-01-25T07:12:04Z</dcterms:created>
  <dcterms:modified xsi:type="dcterms:W3CDTF">2020-01-27T02:21:04Z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